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8DAFC-FE78-49BD-808A-A4FEAFFA3477}" type="datetimeFigureOut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F5E87-7E9B-412A-80A1-69E4B9B68C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53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83C8-7BF7-4E81-AC7A-BA8258ED5D66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48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9A99-2E84-499D-B7DC-988702340715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73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B7166-FEF0-445C-A93E-BA90EB957B9C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27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FC4-B27D-4C18-8F58-01C3792B516F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95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8D3E-A034-4872-8E0B-145AB3FB387D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09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14F6-20D3-43C6-8493-B3CC567194C8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430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F88D-6DD2-4ECD-A0FF-B14F1F4265F4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4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A90A-0F5F-48B6-8448-406E8F34F5E9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54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4F09-F82E-4F88-82B9-B1DFE0352D71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02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B679-EF88-4671-8404-64C90A5D0B3B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10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A6D5-E186-4011-A2CE-0CB0F224CED5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47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2FF4-9F1D-4805-8198-95C4A5858090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0DCA-805A-411D-81D6-D384DE081B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03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 txBox="1">
            <a:spLocks/>
          </p:cNvSpPr>
          <p:nvPr/>
        </p:nvSpPr>
        <p:spPr>
          <a:xfrm>
            <a:off x="251520" y="133985"/>
            <a:ext cx="8640960" cy="387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800" b="1" dirty="0">
                <a:latin typeface="微軟正黑體" pitchFamily="34" charset="-120"/>
                <a:ea typeface="微軟正黑體" pitchFamily="34" charset="-120"/>
              </a:rPr>
              <a:t>(OOO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農會</a:t>
            </a:r>
            <a:r>
              <a:rPr lang="en-US" altLang="zh-TW" sz="28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輔導成果亮點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780992" y="2651601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四健家政成果展</a:t>
            </a:r>
          </a:p>
        </p:txBody>
      </p:sp>
      <p:sp>
        <p:nvSpPr>
          <p:cNvPr id="15" name="圓角矩形 14"/>
          <p:cNvSpPr/>
          <p:nvPr/>
        </p:nvSpPr>
        <p:spPr>
          <a:xfrm>
            <a:off x="126006" y="4275909"/>
            <a:ext cx="3644806" cy="2394856"/>
          </a:xfrm>
          <a:prstGeom prst="roundRect">
            <a:avLst>
              <a:gd name="adj" fmla="val 10488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097279" y="4091243"/>
            <a:ext cx="15696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zh-TW"/>
            </a:defPPr>
            <a:lvl1pPr algn="ctr">
              <a:defRPr b="1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defRPr>
            </a:lvl1pPr>
          </a:lstStyle>
          <a:p>
            <a:r>
              <a:rPr lang="zh-TW" altLang="en-US" dirty="0"/>
              <a:t>計畫成果亮點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126006" y="2098763"/>
            <a:ext cx="3644805" cy="1957643"/>
          </a:xfrm>
          <a:prstGeom prst="roundRect">
            <a:avLst>
              <a:gd name="adj" fmla="val 10488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761504" y="1918150"/>
            <a:ext cx="24256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計畫成果說明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條列式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)</a:t>
            </a:r>
          </a:p>
        </p:txBody>
      </p:sp>
      <p:cxnSp>
        <p:nvCxnSpPr>
          <p:cNvPr id="20" name="直線接點 19"/>
          <p:cNvCxnSpPr/>
          <p:nvPr/>
        </p:nvCxnSpPr>
        <p:spPr>
          <a:xfrm>
            <a:off x="2570949" y="599713"/>
            <a:ext cx="400210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圓角矩形 20"/>
          <p:cNvSpPr/>
          <p:nvPr/>
        </p:nvSpPr>
        <p:spPr>
          <a:xfrm>
            <a:off x="3944983" y="906049"/>
            <a:ext cx="4947497" cy="5764718"/>
          </a:xfrm>
          <a:prstGeom prst="roundRect">
            <a:avLst>
              <a:gd name="adj" fmla="val 666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535211" y="704193"/>
            <a:ext cx="15696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計畫成果照片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126004" y="918398"/>
            <a:ext cx="3644807" cy="921371"/>
          </a:xfrm>
          <a:prstGeom prst="roundRect">
            <a:avLst>
              <a:gd name="adj" fmla="val 2088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309059" y="704193"/>
            <a:ext cx="1189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輔導對象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26006" y="2303952"/>
            <a:ext cx="36448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辦理四健家政青農聯合公共服務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</a:t>
            </a: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辦理農業推廣聯合成果展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</a:t>
            </a: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……</a:t>
            </a:r>
            <a:endParaRPr kumimoji="1" lang="zh-TW" altLang="en-US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349933" y="1061307"/>
            <a:ext cx="826517" cy="668416"/>
            <a:chOff x="349933" y="1061307"/>
            <a:chExt cx="826517" cy="668416"/>
          </a:xfrm>
        </p:grpSpPr>
        <p:sp>
          <p:nvSpPr>
            <p:cNvPr id="26" name="橢圓 25"/>
            <p:cNvSpPr/>
            <p:nvPr/>
          </p:nvSpPr>
          <p:spPr>
            <a:xfrm>
              <a:off x="400594" y="1061307"/>
              <a:ext cx="696685" cy="66841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349933" y="1077423"/>
              <a:ext cx="8265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農村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青少年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1496061" y="1067299"/>
            <a:ext cx="826517" cy="668416"/>
            <a:chOff x="349933" y="1061307"/>
            <a:chExt cx="826517" cy="668416"/>
          </a:xfrm>
        </p:grpSpPr>
        <p:sp>
          <p:nvSpPr>
            <p:cNvPr id="31" name="橢圓 30"/>
            <p:cNvSpPr/>
            <p:nvPr/>
          </p:nvSpPr>
          <p:spPr>
            <a:xfrm>
              <a:off x="400594" y="1061307"/>
              <a:ext cx="696685" cy="66841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349933" y="1077423"/>
              <a:ext cx="8265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青年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農民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2721361" y="1069237"/>
            <a:ext cx="826517" cy="668416"/>
            <a:chOff x="349933" y="1061307"/>
            <a:chExt cx="826517" cy="668416"/>
          </a:xfrm>
        </p:grpSpPr>
        <p:sp>
          <p:nvSpPr>
            <p:cNvPr id="37" name="橢圓 36"/>
            <p:cNvSpPr/>
            <p:nvPr/>
          </p:nvSpPr>
          <p:spPr>
            <a:xfrm>
              <a:off x="400594" y="1061307"/>
              <a:ext cx="696685" cy="66841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349933" y="1077423"/>
              <a:ext cx="8265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農村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  <a:p>
              <a:pPr algn="ctr"/>
              <a:r>
                <a:rPr lang="zh-TW" altLang="en-US" sz="16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Gen Jyuu Gothic Bold" panose="020B0602020203020207" pitchFamily="34" charset="-120"/>
                </a:rPr>
                <a:t>家政</a:t>
              </a:r>
              <a:endPara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endParaRPr>
            </a:p>
          </p:txBody>
        </p:sp>
      </p:grpSp>
      <p:sp>
        <p:nvSpPr>
          <p:cNvPr id="42" name="文字方塊 41"/>
          <p:cNvSpPr txBox="1"/>
          <p:nvPr/>
        </p:nvSpPr>
        <p:spPr>
          <a:xfrm>
            <a:off x="126006" y="4391841"/>
            <a:ext cx="3723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帶領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四健會員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義指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家政志工、青農至仁德區中洲關懷據點，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關懷高齡長輩，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與長者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一起玩趣味遊戲活動筋骨，中午與長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共餐，大家熱情噓寒問暖，讓長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備感溫馨。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</a:p>
          <a:p>
            <a:endParaRPr kumimoji="1" lang="en-US" altLang="zh-TW" sz="12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88CC9E-7C82-42B3-861C-C9B44FBEF90A}"/>
              </a:ext>
            </a:extLst>
          </p:cNvPr>
          <p:cNvSpPr txBox="1"/>
          <p:nvPr/>
        </p:nvSpPr>
        <p:spPr>
          <a:xfrm>
            <a:off x="4247426" y="260075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農民節聯合成果展</a:t>
            </a:r>
          </a:p>
        </p:txBody>
      </p:sp>
    </p:spTree>
    <p:extLst>
      <p:ext uri="{BB962C8B-B14F-4D97-AF65-F5344CB8AC3E}">
        <p14:creationId xmlns:p14="http://schemas.microsoft.com/office/powerpoint/2010/main" val="226138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圓角矩形 26"/>
          <p:cNvSpPr/>
          <p:nvPr/>
        </p:nvSpPr>
        <p:spPr>
          <a:xfrm>
            <a:off x="126004" y="813891"/>
            <a:ext cx="3644807" cy="570768"/>
          </a:xfrm>
          <a:prstGeom prst="roundRect">
            <a:avLst>
              <a:gd name="adj" fmla="val 3461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251520" y="133985"/>
            <a:ext cx="8640960" cy="387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>
                <a:latin typeface="微軟正黑體" pitchFamily="34" charset="-120"/>
                <a:ea typeface="微軟正黑體" pitchFamily="34" charset="-120"/>
              </a:rPr>
              <a:t>OOO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農會</a:t>
            </a:r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輔導成果亮點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126006" y="1612869"/>
            <a:ext cx="3644805" cy="5057897"/>
          </a:xfrm>
          <a:prstGeom prst="roundRect">
            <a:avLst>
              <a:gd name="adj" fmla="val 7143"/>
            </a:avLst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323029" y="1428204"/>
            <a:ext cx="31181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輔導成果及亮點說明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條列式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)</a:t>
            </a:r>
          </a:p>
        </p:txBody>
      </p:sp>
      <p:cxnSp>
        <p:nvCxnSpPr>
          <p:cNvPr id="20" name="直線接點 19"/>
          <p:cNvCxnSpPr/>
          <p:nvPr/>
        </p:nvCxnSpPr>
        <p:spPr>
          <a:xfrm>
            <a:off x="2570949" y="599713"/>
            <a:ext cx="400210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圓角矩形 20"/>
          <p:cNvSpPr/>
          <p:nvPr/>
        </p:nvSpPr>
        <p:spPr>
          <a:xfrm>
            <a:off x="3944983" y="810478"/>
            <a:ext cx="4947497" cy="5860289"/>
          </a:xfrm>
          <a:prstGeom prst="roundRect">
            <a:avLst>
              <a:gd name="adj" fmla="val 6662"/>
            </a:avLst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4958129" y="625812"/>
            <a:ext cx="27238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農村青少年輔導成果照片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26004" y="1797536"/>
            <a:ext cx="364480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四健指導員研習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(2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)1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場，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40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人</a:t>
            </a: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四健幹部培訓營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(2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)1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場，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27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人</a:t>
            </a: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……</a:t>
            </a: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endParaRPr kumimoji="1" lang="en-US" altLang="zh-TW" sz="1400" dirty="0"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全國四健作業組經驗分享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PK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優選</a:t>
            </a:r>
            <a:endParaRPr lang="en-US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全國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四健</a:t>
            </a:r>
            <a:r>
              <a:rPr lang="zh-TW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作業組競賽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just">
              <a:spcAft>
                <a:spcPts val="0"/>
              </a:spcAft>
            </a:pP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中高級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400" kern="100" dirty="0">
                <a:latin typeface="微軟正黑體" panose="020B0604030504040204" pitchFamily="34" charset="-120"/>
              </a:rPr>
              <a:t>-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二等獎</a:t>
            </a:r>
            <a:endParaRPr lang="en-US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中高級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400" kern="100" dirty="0">
                <a:latin typeface="微軟正黑體" panose="020B0604030504040204" pitchFamily="34" charset="-120"/>
              </a:rPr>
              <a:t>-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二等獎</a:t>
            </a:r>
            <a:endParaRPr lang="en-US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Aft>
                <a:spcPts val="0"/>
              </a:spcAft>
            </a:pP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幼初級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400" kern="100" dirty="0">
                <a:latin typeface="微軟正黑體" panose="020B0604030504040204" pitchFamily="34" charset="-120"/>
              </a:rPr>
              <a:t>-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三等獎</a:t>
            </a:r>
            <a:endParaRPr lang="en-US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Aft>
                <a:spcPts val="0"/>
              </a:spcAft>
            </a:pP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3…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4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….</a:t>
            </a:r>
            <a:endParaRPr kumimoji="1"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929179" y="896997"/>
            <a:ext cx="1949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農村青少年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01BF1CC-E9AD-4B8F-976F-A2909CEAADF1}"/>
              </a:ext>
            </a:extLst>
          </p:cNvPr>
          <p:cNvSpPr txBox="1"/>
          <p:nvPr/>
        </p:nvSpPr>
        <p:spPr>
          <a:xfrm>
            <a:off x="5254467" y="2006238"/>
            <a:ext cx="2563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微軟正黑體" pitchFamily="34" charset="-120"/>
                <a:ea typeface="微軟正黑體" pitchFamily="34" charset="-120"/>
              </a:rPr>
              <a:t>四健指導員暨義指研習</a:t>
            </a:r>
            <a:endParaRPr lang="zh-TW" altLang="en-US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22378F31-FF51-462D-8F96-6FB830456DFF}"/>
              </a:ext>
            </a:extLst>
          </p:cNvPr>
          <p:cNvSpPr txBox="1"/>
          <p:nvPr/>
        </p:nvSpPr>
        <p:spPr>
          <a:xfrm>
            <a:off x="5615248" y="3443795"/>
            <a:ext cx="220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四健幹部培訓營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532EF2BE-B4E6-4982-B461-E616E8788BB9}"/>
              </a:ext>
            </a:extLst>
          </p:cNvPr>
          <p:cNvSpPr txBox="1"/>
          <p:nvPr/>
        </p:nvSpPr>
        <p:spPr>
          <a:xfrm>
            <a:off x="5537745" y="4902537"/>
            <a:ext cx="1941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四健食農苜蓿營</a:t>
            </a:r>
            <a:endParaRPr lang="zh-TW" altLang="en-US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9941DD29-6839-4861-BA16-EAD917864C22}"/>
              </a:ext>
            </a:extLst>
          </p:cNvPr>
          <p:cNvSpPr txBox="1"/>
          <p:nvPr/>
        </p:nvSpPr>
        <p:spPr>
          <a:xfrm>
            <a:off x="5574766" y="631298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四健作業組競賽</a:t>
            </a:r>
          </a:p>
        </p:txBody>
      </p:sp>
    </p:spTree>
    <p:extLst>
      <p:ext uri="{BB962C8B-B14F-4D97-AF65-F5344CB8AC3E}">
        <p14:creationId xmlns:p14="http://schemas.microsoft.com/office/powerpoint/2010/main" val="241826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圓角矩形 26"/>
          <p:cNvSpPr/>
          <p:nvPr/>
        </p:nvSpPr>
        <p:spPr>
          <a:xfrm>
            <a:off x="126004" y="813891"/>
            <a:ext cx="3644807" cy="570768"/>
          </a:xfrm>
          <a:prstGeom prst="roundRect">
            <a:avLst>
              <a:gd name="adj" fmla="val 3461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0" name="直線接點 19"/>
          <p:cNvCxnSpPr/>
          <p:nvPr/>
        </p:nvCxnSpPr>
        <p:spPr>
          <a:xfrm>
            <a:off x="2570949" y="599713"/>
            <a:ext cx="400210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圓角矩形 20"/>
          <p:cNvSpPr/>
          <p:nvPr/>
        </p:nvSpPr>
        <p:spPr>
          <a:xfrm>
            <a:off x="3944983" y="810478"/>
            <a:ext cx="4947497" cy="5860289"/>
          </a:xfrm>
          <a:prstGeom prst="roundRect">
            <a:avLst>
              <a:gd name="adj" fmla="val 666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073546" y="625812"/>
            <a:ext cx="24929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青年農民輔導成果照片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929179" y="896997"/>
            <a:ext cx="1949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青年農民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230662" y="151400"/>
            <a:ext cx="8640960" cy="387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臺南市農會</a:t>
            </a:r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輔導成果亮點</a:t>
            </a:r>
          </a:p>
        </p:txBody>
      </p:sp>
      <p:sp>
        <p:nvSpPr>
          <p:cNvPr id="23" name="圓角矩形 22"/>
          <p:cNvSpPr/>
          <p:nvPr/>
        </p:nvSpPr>
        <p:spPr>
          <a:xfrm>
            <a:off x="126006" y="1612869"/>
            <a:ext cx="3644805" cy="5057897"/>
          </a:xfrm>
          <a:prstGeom prst="roundRect">
            <a:avLst>
              <a:gd name="adj" fmla="val 666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323029" y="1428204"/>
            <a:ext cx="31181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輔導成果及亮點說明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條列式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)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9273455-35DF-4975-B82C-3A774885D843}"/>
              </a:ext>
            </a:extLst>
          </p:cNvPr>
          <p:cNvSpPr txBox="1"/>
          <p:nvPr/>
        </p:nvSpPr>
        <p:spPr>
          <a:xfrm>
            <a:off x="213092" y="1797536"/>
            <a:ext cx="36448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新增青年農民總計</a:t>
            </a:r>
            <a:r>
              <a:rPr kumimoji="1"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290</a:t>
            </a: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人。</a:t>
            </a:r>
            <a:endParaRPr kumimoji="1"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辦理青農及指導員課程</a:t>
            </a:r>
            <a:r>
              <a:rPr kumimoji="1"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場合計</a:t>
            </a:r>
            <a:r>
              <a:rPr kumimoji="1"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96</a:t>
            </a: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人次。</a:t>
            </a:r>
            <a:endParaRPr kumimoji="1"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辦理分會指導員工作會議</a:t>
            </a:r>
            <a:r>
              <a:rPr kumimoji="1"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場及</a:t>
            </a:r>
            <a:endParaRPr kumimoji="1"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辦理第一次會員大會暨第五屆會長選舉。</a:t>
            </a:r>
            <a:endParaRPr kumimoji="1"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r>
              <a:rPr kumimoji="1"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ctr"/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</a:pPr>
            <a:endParaRPr kumimoji="1"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8335D9F7-5514-440C-B4BE-D3C26EA3E297}"/>
              </a:ext>
            </a:extLst>
          </p:cNvPr>
          <p:cNvSpPr txBox="1">
            <a:spLocks/>
          </p:cNvSpPr>
          <p:nvPr/>
        </p:nvSpPr>
        <p:spPr>
          <a:xfrm>
            <a:off x="7449873" y="6182255"/>
            <a:ext cx="1298990" cy="332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邱裕翔實大神農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81D9E2E1-2C9C-4D9E-AFA9-E071E522F15C}"/>
              </a:ext>
            </a:extLst>
          </p:cNvPr>
          <p:cNvSpPr txBox="1"/>
          <p:nvPr/>
        </p:nvSpPr>
        <p:spPr>
          <a:xfrm>
            <a:off x="3960582" y="2592247"/>
            <a:ext cx="165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會員大會暨會長選舉</a:t>
            </a: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9A5ADBBB-3B2D-4295-A2E2-5B3AABBF9A59}"/>
              </a:ext>
            </a:extLst>
          </p:cNvPr>
          <p:cNvSpPr txBox="1"/>
          <p:nvPr/>
        </p:nvSpPr>
        <p:spPr>
          <a:xfrm>
            <a:off x="5884885" y="2554795"/>
            <a:ext cx="1150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屏東縣外研習</a:t>
            </a: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06B94C3-609C-493E-A967-C9CA5F8427FD}"/>
              </a:ext>
            </a:extLst>
          </p:cNvPr>
          <p:cNvSpPr txBox="1"/>
          <p:nvPr/>
        </p:nvSpPr>
        <p:spPr>
          <a:xfrm>
            <a:off x="7449873" y="2533295"/>
            <a:ext cx="1537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食農推廣公益活動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F074EC9-01EB-4AE2-B9AA-FD5B25193CBB}"/>
              </a:ext>
            </a:extLst>
          </p:cNvPr>
          <p:cNvSpPr txBox="1"/>
          <p:nvPr/>
        </p:nvSpPr>
        <p:spPr>
          <a:xfrm>
            <a:off x="4157582" y="4397572"/>
            <a:ext cx="1325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後壁分會成立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B7AA8D44-5804-4A1F-8E80-47B140E9565A}"/>
              </a:ext>
            </a:extLst>
          </p:cNvPr>
          <p:cNvSpPr txBox="1"/>
          <p:nvPr/>
        </p:nvSpPr>
        <p:spPr>
          <a:xfrm>
            <a:off x="5636614" y="4407308"/>
            <a:ext cx="1730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分區交流保齡球競賽</a:t>
            </a: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900247E3-45C3-43FF-838C-E205711742E4}"/>
              </a:ext>
            </a:extLst>
          </p:cNvPr>
          <p:cNvSpPr txBox="1"/>
          <p:nvPr/>
        </p:nvSpPr>
        <p:spPr>
          <a:xfrm>
            <a:off x="7330806" y="4407309"/>
            <a:ext cx="157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台南女力行銷記者會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4292549-84CF-416D-B3E4-8DACD142D91A}"/>
              </a:ext>
            </a:extLst>
          </p:cNvPr>
          <p:cNvSpPr txBox="1"/>
          <p:nvPr/>
        </p:nvSpPr>
        <p:spPr>
          <a:xfrm>
            <a:off x="3938606" y="6209849"/>
            <a:ext cx="1742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指導員及幹部研習課程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43E4A40F-FFC5-4A95-88E3-2C63B4F5A354}"/>
              </a:ext>
            </a:extLst>
          </p:cNvPr>
          <p:cNvSpPr txBox="1"/>
          <p:nvPr/>
        </p:nvSpPr>
        <p:spPr>
          <a:xfrm>
            <a:off x="5793419" y="6224561"/>
            <a:ext cx="1559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青農總圖聯合展售</a:t>
            </a:r>
          </a:p>
        </p:txBody>
      </p:sp>
    </p:spTree>
    <p:extLst>
      <p:ext uri="{BB962C8B-B14F-4D97-AF65-F5344CB8AC3E}">
        <p14:creationId xmlns:p14="http://schemas.microsoft.com/office/powerpoint/2010/main" val="411708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圓角矩形 26"/>
          <p:cNvSpPr/>
          <p:nvPr/>
        </p:nvSpPr>
        <p:spPr>
          <a:xfrm>
            <a:off x="126004" y="813891"/>
            <a:ext cx="3644807" cy="570768"/>
          </a:xfrm>
          <a:prstGeom prst="roundRect">
            <a:avLst>
              <a:gd name="adj" fmla="val 3461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251520" y="133985"/>
            <a:ext cx="8640960" cy="387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臺南市農會</a:t>
            </a:r>
            <a:r>
              <a:rPr lang="en-US" altLang="zh-TW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輔導成果亮點</a:t>
            </a:r>
          </a:p>
        </p:txBody>
      </p:sp>
      <p:cxnSp>
        <p:nvCxnSpPr>
          <p:cNvPr id="20" name="直線接點 19"/>
          <p:cNvCxnSpPr/>
          <p:nvPr/>
        </p:nvCxnSpPr>
        <p:spPr>
          <a:xfrm>
            <a:off x="2570949" y="599713"/>
            <a:ext cx="400210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圓角矩形 20"/>
          <p:cNvSpPr/>
          <p:nvPr/>
        </p:nvSpPr>
        <p:spPr>
          <a:xfrm>
            <a:off x="3944983" y="810478"/>
            <a:ext cx="4947497" cy="5860289"/>
          </a:xfrm>
          <a:prstGeom prst="roundRect">
            <a:avLst>
              <a:gd name="adj" fmla="val 6662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073548" y="625812"/>
            <a:ext cx="24929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農村婦女輔導成果照片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929179" y="896997"/>
            <a:ext cx="1949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農村家政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Gen Jyuu Gothic Bold" panose="020B0602020203020207" pitchFamily="34" charset="-120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126006" y="1612869"/>
            <a:ext cx="3644805" cy="5057897"/>
          </a:xfrm>
          <a:prstGeom prst="roundRect">
            <a:avLst>
              <a:gd name="adj" fmla="val 7381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323029" y="1428204"/>
            <a:ext cx="31181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輔導成果及亮點說明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條列式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Gen Jyuu Gothic Bold" panose="020B0602020203020207" pitchFamily="34" charset="-120"/>
              </a:rPr>
              <a:t>)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126003" y="1797536"/>
            <a:ext cx="36448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辦理家政指導員聯繫會議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70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人</a:t>
            </a: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辦理家政指導員暨農業志工講習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場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153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人</a:t>
            </a:r>
          </a:p>
          <a:p>
            <a:pPr eaLnBrk="0" fontAlgn="base" hangingPunct="0"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kumimoji="1" lang="zh-TW" altLang="en-US" sz="14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1400" dirty="0">
                <a:latin typeface="微軟正黑體" pitchFamily="34" charset="-120"/>
                <a:ea typeface="微軟正黑體" pitchFamily="34" charset="-120"/>
              </a:rPr>
              <a:t>……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0DCA-805A-411D-81D6-D384DE081B19}" type="slidenum">
              <a:rPr lang="zh-TW" altLang="en-US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fld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12924" y="2023999"/>
            <a:ext cx="2646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家政指導員及志工講習訓練</a:t>
            </a:r>
          </a:p>
        </p:txBody>
      </p:sp>
      <p:sp>
        <p:nvSpPr>
          <p:cNvPr id="4" name="矩形 3"/>
          <p:cNvSpPr/>
          <p:nvPr/>
        </p:nvSpPr>
        <p:spPr>
          <a:xfrm>
            <a:off x="5235472" y="3413709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特色料理開發示範及品嚐</a:t>
            </a:r>
          </a:p>
        </p:txBody>
      </p:sp>
      <p:sp>
        <p:nvSpPr>
          <p:cNvPr id="5" name="矩形 4"/>
          <p:cNvSpPr/>
          <p:nvPr/>
        </p:nvSpPr>
        <p:spPr>
          <a:xfrm>
            <a:off x="5808051" y="4838217"/>
            <a:ext cx="1680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家傳食譜競賽</a:t>
            </a:r>
          </a:p>
        </p:txBody>
      </p:sp>
      <p:sp>
        <p:nvSpPr>
          <p:cNvPr id="6" name="矩形 5"/>
          <p:cNvSpPr/>
          <p:nvPr/>
        </p:nvSpPr>
        <p:spPr>
          <a:xfrm>
            <a:off x="5274283" y="6301434"/>
            <a:ext cx="2646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家政指導員及家政志工走讀</a:t>
            </a:r>
          </a:p>
        </p:txBody>
      </p:sp>
    </p:spTree>
    <p:extLst>
      <p:ext uri="{BB962C8B-B14F-4D97-AF65-F5344CB8AC3E}">
        <p14:creationId xmlns:p14="http://schemas.microsoft.com/office/powerpoint/2010/main" val="411708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430</Words>
  <Application>Microsoft Office PowerPoint</Application>
  <PresentationFormat>如螢幕大小 (4:3)</PresentationFormat>
  <Paragraphs>76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2881</dc:creator>
  <cp:lastModifiedBy>郭毓璞</cp:lastModifiedBy>
  <cp:revision>42</cp:revision>
  <dcterms:created xsi:type="dcterms:W3CDTF">2019-03-08T02:49:40Z</dcterms:created>
  <dcterms:modified xsi:type="dcterms:W3CDTF">2023-06-27T00:27:58Z</dcterms:modified>
</cp:coreProperties>
</file>